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 /><Relationship Id="rId2" Type="http://schemas.openxmlformats.org/package/2006/relationships/metadata/core-properties" Target="docProps/core.xml" /><Relationship Id="rId1" Type="http://schemas.openxmlformats.org/officeDocument/2006/relationships/officeDocument" Target="ppt/presentation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8288000" cy="10287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  <p:ext uri="http://customooxmlschemas.google.com/">
      <go:slidesCustomData xmlns:go="http://customooxmlschemas.google.com/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6" roundtripDataSignature="AMtx7mhUKczI33UIOPRs3mdc8vwjUMyyo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96" y="19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8" Type="http://schemas.openxmlformats.org/officeDocument/2006/relationships/viewProps" Target="viewProps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notesMaster" Target="notesMasters/notesMaster1.xml" /><Relationship Id="rId17" Type="http://schemas.openxmlformats.org/officeDocument/2006/relationships/presProps" Target="presProps.xml" /><Relationship Id="rId2" Type="http://schemas.openxmlformats.org/officeDocument/2006/relationships/slide" Target="slides/slide1.xml" /><Relationship Id="rId16" Type="http://customschemas.google.com/relationships/presentationmetadata" Target="metadata" /><Relationship Id="rId20" Type="http://schemas.openxmlformats.org/officeDocument/2006/relationships/tableStyles" Target="tableStyles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5" Type="http://schemas.openxmlformats.org/officeDocument/2006/relationships/slide" Target="slides/slide4.xml" /><Relationship Id="rId10" Type="http://schemas.openxmlformats.org/officeDocument/2006/relationships/slide" Target="slides/slide9.xml" /><Relationship Id="rId19" Type="http://schemas.openxmlformats.org/officeDocument/2006/relationships/theme" Target="theme/theme1.xml" /><Relationship Id="rId4" Type="http://schemas.openxmlformats.org/officeDocument/2006/relationships/slide" Target="slides/slide3.xml" /><Relationship Id="rId9" Type="http://schemas.openxmlformats.org/officeDocument/2006/relationships/slide" Target="slides/slide8.xml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644562731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 /><Relationship Id="rId1" Type="http://schemas.openxmlformats.org/officeDocument/2006/relationships/notesMaster" Target="../notesMasters/notesMaster1.xml" 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 /><Relationship Id="rId1" Type="http://schemas.openxmlformats.org/officeDocument/2006/relationships/notesMaster" Target="../notesMasters/notesMaster1.xml" 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 /><Relationship Id="rId1" Type="http://schemas.openxmlformats.org/officeDocument/2006/relationships/notesMaster" Target="../notesMasters/notesMaster1.xml" 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 /><Relationship Id="rId1" Type="http://schemas.openxmlformats.org/officeDocument/2006/relationships/notesMaster" Target="../notesMasters/notesMaster1.xml" 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 /><Relationship Id="rId1" Type="http://schemas.openxmlformats.org/officeDocument/2006/relationships/notesMaster" Target="../notesMasters/notesMaster1.xml" 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 /><Relationship Id="rId1" Type="http://schemas.openxmlformats.org/officeDocument/2006/relationships/notesMaster" Target="../notesMasters/notesMaster1.xml" 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 /><Relationship Id="rId1" Type="http://schemas.openxmlformats.org/officeDocument/2006/relationships/notesMaster" Target="../notesMasters/notesMaster1.xml" 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 /><Relationship Id="rId1" Type="http://schemas.openxmlformats.org/officeDocument/2006/relationships/notesMaster" Target="../notesMasters/notesMaster1.xml" 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 /><Relationship Id="rId1" Type="http://schemas.openxmlformats.org/officeDocument/2006/relationships/notesMaster" Target="../notesMasters/notesMaster1.xml" 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 /><Relationship Id="rId1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8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43159022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7" name="Google Shape;177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8093406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" name="Google Shape;97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1577225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2849893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7" name="Google Shape;117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9188885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7" name="Google Shape;127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88628669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7" name="Google Shape;137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83077792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7" name="Google Shape;147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02834941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7" name="Google Shape;157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45952360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7" name="Google Shape;167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372867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12"/>
          <p:cNvSpPr txBox="1">
            <a:spLocks noGrp="1"/>
          </p:cNvSpPr>
          <p:nvPr>
            <p:ph type="dt" idx="10"/>
          </p:nvPr>
        </p:nvSpPr>
        <p:spPr>
          <a:xfrm>
            <a:off x="6096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12"/>
          <p:cNvSpPr txBox="1">
            <a:spLocks noGrp="1"/>
          </p:cNvSpPr>
          <p:nvPr>
            <p:ph type="ftr" idx="11"/>
          </p:nvPr>
        </p:nvSpPr>
        <p:spPr>
          <a:xfrm>
            <a:off x="5943600" y="9639300"/>
            <a:ext cx="70866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12"/>
          <p:cNvSpPr txBox="1">
            <a:spLocks noGrp="1"/>
          </p:cNvSpPr>
          <p:nvPr>
            <p:ph type="sldNum" idx="12"/>
          </p:nvPr>
        </p:nvSpPr>
        <p:spPr>
          <a:xfrm>
            <a:off x="152400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2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21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9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21"/>
          <p:cNvSpPr txBox="1">
            <a:spLocks noGrp="1"/>
          </p:cNvSpPr>
          <p:nvPr>
            <p:ph type="dt" idx="10"/>
          </p:nvPr>
        </p:nvSpPr>
        <p:spPr>
          <a:xfrm>
            <a:off x="6096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21"/>
          <p:cNvSpPr txBox="1">
            <a:spLocks noGrp="1"/>
          </p:cNvSpPr>
          <p:nvPr>
            <p:ph type="ftr" idx="11"/>
          </p:nvPr>
        </p:nvSpPr>
        <p:spPr>
          <a:xfrm>
            <a:off x="5943600" y="9639300"/>
            <a:ext cx="70866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21"/>
          <p:cNvSpPr txBox="1">
            <a:spLocks noGrp="1"/>
          </p:cNvSpPr>
          <p:nvPr>
            <p:ph type="sldNum" idx="12"/>
          </p:nvPr>
        </p:nvSpPr>
        <p:spPr>
          <a:xfrm>
            <a:off x="152400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22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22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3" name="Google Shape;83;p22"/>
          <p:cNvSpPr txBox="1">
            <a:spLocks noGrp="1"/>
          </p:cNvSpPr>
          <p:nvPr>
            <p:ph type="dt" idx="10"/>
          </p:nvPr>
        </p:nvSpPr>
        <p:spPr>
          <a:xfrm>
            <a:off x="6096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22"/>
          <p:cNvSpPr txBox="1">
            <a:spLocks noGrp="1"/>
          </p:cNvSpPr>
          <p:nvPr>
            <p:ph type="ftr" idx="11"/>
          </p:nvPr>
        </p:nvSpPr>
        <p:spPr>
          <a:xfrm>
            <a:off x="5943600" y="9639300"/>
            <a:ext cx="70866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5" name="Google Shape;85;p22"/>
          <p:cNvSpPr txBox="1">
            <a:spLocks noGrp="1"/>
          </p:cNvSpPr>
          <p:nvPr>
            <p:ph type="sldNum" idx="12"/>
          </p:nvPr>
        </p:nvSpPr>
        <p:spPr>
          <a:xfrm>
            <a:off x="152400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13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13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4" name="Google Shape;24;p13"/>
          <p:cNvSpPr txBox="1">
            <a:spLocks noGrp="1"/>
          </p:cNvSpPr>
          <p:nvPr>
            <p:ph type="dt" idx="10"/>
          </p:nvPr>
        </p:nvSpPr>
        <p:spPr>
          <a:xfrm>
            <a:off x="6096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13"/>
          <p:cNvSpPr txBox="1">
            <a:spLocks noGrp="1"/>
          </p:cNvSpPr>
          <p:nvPr>
            <p:ph type="ftr" idx="11"/>
          </p:nvPr>
        </p:nvSpPr>
        <p:spPr>
          <a:xfrm>
            <a:off x="5943600" y="9639300"/>
            <a:ext cx="70866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13"/>
          <p:cNvSpPr txBox="1">
            <a:spLocks noGrp="1"/>
          </p:cNvSpPr>
          <p:nvPr>
            <p:ph type="sldNum" idx="12"/>
          </p:nvPr>
        </p:nvSpPr>
        <p:spPr>
          <a:xfrm>
            <a:off x="152400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1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0" name="Google Shape;30;p14"/>
          <p:cNvSpPr txBox="1">
            <a:spLocks noGrp="1"/>
          </p:cNvSpPr>
          <p:nvPr>
            <p:ph type="dt" idx="10"/>
          </p:nvPr>
        </p:nvSpPr>
        <p:spPr>
          <a:xfrm>
            <a:off x="6096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14"/>
          <p:cNvSpPr txBox="1">
            <a:spLocks noGrp="1"/>
          </p:cNvSpPr>
          <p:nvPr>
            <p:ph type="ftr" idx="11"/>
          </p:nvPr>
        </p:nvSpPr>
        <p:spPr>
          <a:xfrm>
            <a:off x="5943600" y="9639300"/>
            <a:ext cx="70866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14"/>
          <p:cNvSpPr txBox="1">
            <a:spLocks noGrp="1"/>
          </p:cNvSpPr>
          <p:nvPr>
            <p:ph type="sldNum" idx="12"/>
          </p:nvPr>
        </p:nvSpPr>
        <p:spPr>
          <a:xfrm>
            <a:off x="152400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5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 b="1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15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6" name="Google Shape;36;p15"/>
          <p:cNvSpPr txBox="1">
            <a:spLocks noGrp="1"/>
          </p:cNvSpPr>
          <p:nvPr>
            <p:ph type="dt" idx="10"/>
          </p:nvPr>
        </p:nvSpPr>
        <p:spPr>
          <a:xfrm>
            <a:off x="6096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15"/>
          <p:cNvSpPr txBox="1">
            <a:spLocks noGrp="1"/>
          </p:cNvSpPr>
          <p:nvPr>
            <p:ph type="ftr" idx="11"/>
          </p:nvPr>
        </p:nvSpPr>
        <p:spPr>
          <a:xfrm>
            <a:off x="5943600" y="9639300"/>
            <a:ext cx="70866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15"/>
          <p:cNvSpPr txBox="1">
            <a:spLocks noGrp="1"/>
          </p:cNvSpPr>
          <p:nvPr>
            <p:ph type="sldNum" idx="12"/>
          </p:nvPr>
        </p:nvSpPr>
        <p:spPr>
          <a:xfrm>
            <a:off x="152400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1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1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42" name="Google Shape;42;p16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43" name="Google Shape;43;p16"/>
          <p:cNvSpPr txBox="1">
            <a:spLocks noGrp="1"/>
          </p:cNvSpPr>
          <p:nvPr>
            <p:ph type="dt" idx="10"/>
          </p:nvPr>
        </p:nvSpPr>
        <p:spPr>
          <a:xfrm>
            <a:off x="6096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16"/>
          <p:cNvSpPr txBox="1">
            <a:spLocks noGrp="1"/>
          </p:cNvSpPr>
          <p:nvPr>
            <p:ph type="ftr" idx="11"/>
          </p:nvPr>
        </p:nvSpPr>
        <p:spPr>
          <a:xfrm>
            <a:off x="5943600" y="9639300"/>
            <a:ext cx="70866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16"/>
          <p:cNvSpPr txBox="1">
            <a:spLocks noGrp="1"/>
          </p:cNvSpPr>
          <p:nvPr>
            <p:ph type="sldNum" idx="12"/>
          </p:nvPr>
        </p:nvSpPr>
        <p:spPr>
          <a:xfrm>
            <a:off x="152400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17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9" name="Google Shape;49;p17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50" name="Google Shape;50;p17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1" name="Google Shape;51;p17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52" name="Google Shape;52;p17"/>
          <p:cNvSpPr txBox="1">
            <a:spLocks noGrp="1"/>
          </p:cNvSpPr>
          <p:nvPr>
            <p:ph type="dt" idx="10"/>
          </p:nvPr>
        </p:nvSpPr>
        <p:spPr>
          <a:xfrm>
            <a:off x="6096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17"/>
          <p:cNvSpPr txBox="1">
            <a:spLocks noGrp="1"/>
          </p:cNvSpPr>
          <p:nvPr>
            <p:ph type="ftr" idx="11"/>
          </p:nvPr>
        </p:nvSpPr>
        <p:spPr>
          <a:xfrm>
            <a:off x="5943600" y="9639300"/>
            <a:ext cx="70866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17"/>
          <p:cNvSpPr txBox="1">
            <a:spLocks noGrp="1"/>
          </p:cNvSpPr>
          <p:nvPr>
            <p:ph type="sldNum" idx="12"/>
          </p:nvPr>
        </p:nvSpPr>
        <p:spPr>
          <a:xfrm>
            <a:off x="152400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8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18"/>
          <p:cNvSpPr txBox="1">
            <a:spLocks noGrp="1"/>
          </p:cNvSpPr>
          <p:nvPr>
            <p:ph type="dt" idx="10"/>
          </p:nvPr>
        </p:nvSpPr>
        <p:spPr>
          <a:xfrm>
            <a:off x="6096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18"/>
          <p:cNvSpPr txBox="1">
            <a:spLocks noGrp="1"/>
          </p:cNvSpPr>
          <p:nvPr>
            <p:ph type="ftr" idx="11"/>
          </p:nvPr>
        </p:nvSpPr>
        <p:spPr>
          <a:xfrm>
            <a:off x="5943600" y="9639300"/>
            <a:ext cx="70866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8"/>
          <p:cNvSpPr txBox="1">
            <a:spLocks noGrp="1"/>
          </p:cNvSpPr>
          <p:nvPr>
            <p:ph type="sldNum" idx="12"/>
          </p:nvPr>
        </p:nvSpPr>
        <p:spPr>
          <a:xfrm>
            <a:off x="152400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9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2" name="Google Shape;62;p19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3" name="Google Shape;63;p19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4" name="Google Shape;64;p19"/>
          <p:cNvSpPr txBox="1">
            <a:spLocks noGrp="1"/>
          </p:cNvSpPr>
          <p:nvPr>
            <p:ph type="dt" idx="10"/>
          </p:nvPr>
        </p:nvSpPr>
        <p:spPr>
          <a:xfrm>
            <a:off x="6096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19"/>
          <p:cNvSpPr txBox="1">
            <a:spLocks noGrp="1"/>
          </p:cNvSpPr>
          <p:nvPr>
            <p:ph type="ftr" idx="11"/>
          </p:nvPr>
        </p:nvSpPr>
        <p:spPr>
          <a:xfrm>
            <a:off x="5943600" y="9639300"/>
            <a:ext cx="70866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9"/>
          <p:cNvSpPr txBox="1">
            <a:spLocks noGrp="1"/>
          </p:cNvSpPr>
          <p:nvPr>
            <p:ph type="sldNum" idx="12"/>
          </p:nvPr>
        </p:nvSpPr>
        <p:spPr>
          <a:xfrm>
            <a:off x="152400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20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20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0" name="Google Shape;70;p20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71" name="Google Shape;71;p20"/>
          <p:cNvSpPr txBox="1">
            <a:spLocks noGrp="1"/>
          </p:cNvSpPr>
          <p:nvPr>
            <p:ph type="dt" idx="10"/>
          </p:nvPr>
        </p:nvSpPr>
        <p:spPr>
          <a:xfrm>
            <a:off x="6096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20"/>
          <p:cNvSpPr txBox="1">
            <a:spLocks noGrp="1"/>
          </p:cNvSpPr>
          <p:nvPr>
            <p:ph type="ftr" idx="11"/>
          </p:nvPr>
        </p:nvSpPr>
        <p:spPr>
          <a:xfrm>
            <a:off x="5943600" y="9639300"/>
            <a:ext cx="70866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20"/>
          <p:cNvSpPr txBox="1">
            <a:spLocks noGrp="1"/>
          </p:cNvSpPr>
          <p:nvPr>
            <p:ph type="sldNum" idx="12"/>
          </p:nvPr>
        </p:nvSpPr>
        <p:spPr>
          <a:xfrm>
            <a:off x="152400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image" Target="../media/image1.png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Relationship Id="rId14" Type="http://schemas.openxmlformats.org/officeDocument/2006/relationships/image" Target="../media/image2.png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1"/>
          <p:cNvSpPr txBox="1">
            <a:spLocks noGrp="1"/>
          </p:cNvSpPr>
          <p:nvPr>
            <p:ph type="dt" idx="10"/>
          </p:nvPr>
        </p:nvSpPr>
        <p:spPr>
          <a:xfrm>
            <a:off x="6096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1"/>
          <p:cNvSpPr txBox="1">
            <a:spLocks noGrp="1"/>
          </p:cNvSpPr>
          <p:nvPr>
            <p:ph type="ftr" idx="11"/>
          </p:nvPr>
        </p:nvSpPr>
        <p:spPr>
          <a:xfrm>
            <a:off x="5943600" y="9639300"/>
            <a:ext cx="70866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11"/>
          <p:cNvSpPr txBox="1">
            <a:spLocks noGrp="1"/>
          </p:cNvSpPr>
          <p:nvPr>
            <p:ph type="sldNum" idx="12"/>
          </p:nvPr>
        </p:nvSpPr>
        <p:spPr>
          <a:xfrm>
            <a:off x="152400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15" name="Google Shape;15;p11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15851544" y="354999"/>
            <a:ext cx="2148469" cy="1298612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298" y="223009"/>
            <a:ext cx="1308102" cy="1370891"/>
          </a:xfrm>
          <a:prstGeom prst="rect">
            <a:avLst/>
          </a:prstGeom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 /><Relationship Id="rId2" Type="http://schemas.openxmlformats.org/officeDocument/2006/relationships/notesSlide" Target="../notesSlides/notesSlide1.xml" /><Relationship Id="rId1" Type="http://schemas.openxmlformats.org/officeDocument/2006/relationships/slideLayout" Target="../slideLayouts/slideLayout1.xml" /><Relationship Id="rId4" Type="http://schemas.openxmlformats.org/officeDocument/2006/relationships/image" Target="../media/image3.jpeg" 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 /><Relationship Id="rId2" Type="http://schemas.openxmlformats.org/officeDocument/2006/relationships/notesSlide" Target="../notesSlides/notesSlide10.xml" /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 /><Relationship Id="rId2" Type="http://schemas.openxmlformats.org/officeDocument/2006/relationships/notesSlide" Target="../notesSlides/notesSlide2.xml" /><Relationship Id="rId1" Type="http://schemas.openxmlformats.org/officeDocument/2006/relationships/slideLayout" Target="../slideLayouts/slideLayout1.xml" 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 /><Relationship Id="rId2" Type="http://schemas.openxmlformats.org/officeDocument/2006/relationships/notesSlide" Target="../notesSlides/notesSlide3.xml" /><Relationship Id="rId1" Type="http://schemas.openxmlformats.org/officeDocument/2006/relationships/slideLayout" Target="../slideLayouts/slideLayout1.xml" 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 /><Relationship Id="rId2" Type="http://schemas.openxmlformats.org/officeDocument/2006/relationships/notesSlide" Target="../notesSlides/notesSlide4.xml" /><Relationship Id="rId1" Type="http://schemas.openxmlformats.org/officeDocument/2006/relationships/slideLayout" Target="../slideLayouts/slideLayout1.xml" 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 /><Relationship Id="rId2" Type="http://schemas.openxmlformats.org/officeDocument/2006/relationships/notesSlide" Target="../notesSlides/notesSlide5.xml" /><Relationship Id="rId1" Type="http://schemas.openxmlformats.org/officeDocument/2006/relationships/slideLayout" Target="../slideLayouts/slideLayout1.xml" 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 /><Relationship Id="rId2" Type="http://schemas.openxmlformats.org/officeDocument/2006/relationships/notesSlide" Target="../notesSlides/notesSlide6.xml" /><Relationship Id="rId1" Type="http://schemas.openxmlformats.org/officeDocument/2006/relationships/slideLayout" Target="../slideLayouts/slideLayout1.xml" 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 /><Relationship Id="rId2" Type="http://schemas.openxmlformats.org/officeDocument/2006/relationships/notesSlide" Target="../notesSlides/notesSlide7.xml" /><Relationship Id="rId1" Type="http://schemas.openxmlformats.org/officeDocument/2006/relationships/slideLayout" Target="../slideLayouts/slideLayout1.xml" 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 /><Relationship Id="rId2" Type="http://schemas.openxmlformats.org/officeDocument/2006/relationships/notesSlide" Target="../notesSlides/notesSlide8.xml" /><Relationship Id="rId1" Type="http://schemas.openxmlformats.org/officeDocument/2006/relationships/slideLayout" Target="../slideLayouts/slideLayout1.xml" 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 /><Relationship Id="rId2" Type="http://schemas.openxmlformats.org/officeDocument/2006/relationships/notesSlide" Target="../notesSlides/notesSlide9.xml" /><Relationship Id="rId1" Type="http://schemas.openxmlformats.org/officeDocument/2006/relationships/slideLayout" Target="../slideLayouts/slideLayout1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alpha val="60000"/>
          </a:schemeClr>
        </a:solidFill>
        <a:effectLst/>
      </p:bgPr>
    </p:bg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"/>
          <p:cNvSpPr/>
          <p:nvPr/>
        </p:nvSpPr>
        <p:spPr>
          <a:xfrm>
            <a:off x="15659100" y="114300"/>
            <a:ext cx="2628900" cy="10515600"/>
          </a:xfrm>
          <a:prstGeom prst="rect">
            <a:avLst/>
          </a:prstGeom>
          <a:solidFill>
            <a:srgbClr val="F6F6E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" name="Google Shape;91;p1"/>
          <p:cNvSpPr/>
          <p:nvPr/>
        </p:nvSpPr>
        <p:spPr>
          <a:xfrm>
            <a:off x="16925778" y="1904460"/>
            <a:ext cx="47771" cy="8382540"/>
          </a:xfrm>
          <a:prstGeom prst="rect">
            <a:avLst/>
          </a:prstGeom>
          <a:solidFill>
            <a:srgbClr val="5F836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92" name="Google Shape;92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5851544" y="354999"/>
            <a:ext cx="2148469" cy="1298612"/>
          </a:xfrm>
          <a:prstGeom prst="rect">
            <a:avLst/>
          </a:prstGeom>
          <a:noFill/>
          <a:ln>
            <a:noFill/>
          </a:ln>
        </p:spPr>
      </p:pic>
      <p:sp>
        <p:nvSpPr>
          <p:cNvPr id="93" name="Google Shape;93;p1"/>
          <p:cNvSpPr/>
          <p:nvPr/>
        </p:nvSpPr>
        <p:spPr>
          <a:xfrm>
            <a:off x="2590800" y="3086100"/>
            <a:ext cx="11844130" cy="3416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br>
              <a:rPr lang="en-US" sz="1800" b="1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</a:br>
            <a:endParaRPr sz="1800" b="1" i="0" u="none" strike="noStrike" cap="none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800" b="1" i="0" u="none" strike="noStrike" cap="none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       </a:t>
            </a:r>
            <a:endParaRPr sz="4200" b="1" i="0" u="none" strike="noStrike" cap="none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200" b="1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TITLE SLIDE</a:t>
            </a:r>
            <a:endParaRPr sz="4200" b="1" i="0" u="none" strike="noStrike" cap="none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200" b="1" i="0" u="none" strike="noStrike" cap="none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br>
              <a:rPr lang="en-US" sz="3200" b="1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</a:b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Google Shape;94;p1"/>
          <p:cNvSpPr txBox="1">
            <a:spLocks noGrp="1"/>
          </p:cNvSpPr>
          <p:nvPr>
            <p:ph type="sldNum" idx="12"/>
          </p:nvPr>
        </p:nvSpPr>
        <p:spPr>
          <a:xfrm>
            <a:off x="152400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</a:t>
            </a:fld>
            <a:endParaRPr/>
          </a:p>
        </p:txBody>
      </p:sp>
      <p:pic>
        <p:nvPicPr>
          <p:cNvPr id="2" name="Picture 2">
            <a:extLst>
              <a:ext uri="{FF2B5EF4-FFF2-40B4-BE49-F238E27FC236}">
                <a16:creationId xmlns:a16="http://schemas.microsoft.com/office/drawing/2014/main" id="{CC45E0C6-E914-2141-A253-7FCD6696BAC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05667" y="1114778"/>
            <a:ext cx="9834033" cy="6900333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6ED"/>
        </a:solidFill>
        <a:effectLst/>
      </p:bgPr>
    </p:bg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10"/>
          <p:cNvSpPr/>
          <p:nvPr/>
        </p:nvSpPr>
        <p:spPr>
          <a:xfrm>
            <a:off x="0" y="9258300"/>
            <a:ext cx="18288001" cy="1035566"/>
          </a:xfrm>
          <a:prstGeom prst="rect">
            <a:avLst/>
          </a:prstGeom>
          <a:solidFill>
            <a:srgbClr val="FFDE5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0" name="Google Shape;180;p10"/>
          <p:cNvSpPr/>
          <p:nvPr/>
        </p:nvSpPr>
        <p:spPr>
          <a:xfrm>
            <a:off x="741448" y="2838450"/>
            <a:ext cx="47625" cy="6419850"/>
          </a:xfrm>
          <a:prstGeom prst="rect">
            <a:avLst/>
          </a:prstGeom>
          <a:solidFill>
            <a:srgbClr val="5F836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3" name="Google Shape;183;p10"/>
          <p:cNvSpPr txBox="1">
            <a:spLocks noGrp="1"/>
          </p:cNvSpPr>
          <p:nvPr>
            <p:ph type="sldNum" idx="12"/>
          </p:nvPr>
        </p:nvSpPr>
        <p:spPr>
          <a:xfrm>
            <a:off x="15697200" y="959352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40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10</a:t>
            </a:fld>
            <a:r>
              <a:rPr lang="en-US" sz="140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/10</a:t>
            </a:r>
            <a:endParaRPr sz="140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pic>
        <p:nvPicPr>
          <p:cNvPr id="2" name="Picture 2">
            <a:extLst>
              <a:ext uri="{FF2B5EF4-FFF2-40B4-BE49-F238E27FC236}">
                <a16:creationId xmlns:a16="http://schemas.microsoft.com/office/drawing/2014/main" id="{B42D4AE3-4F6D-4196-8E62-0178EDF6083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90889" y="790575"/>
            <a:ext cx="11909777" cy="8057092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6ED"/>
        </a:solidFill>
        <a:effectLst/>
      </p:bgPr>
    </p:bg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2"/>
          <p:cNvSpPr/>
          <p:nvPr/>
        </p:nvSpPr>
        <p:spPr>
          <a:xfrm>
            <a:off x="7436419" y="9258300"/>
            <a:ext cx="10851581" cy="1035566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0" name="Google Shape;100;p2"/>
          <p:cNvSpPr/>
          <p:nvPr/>
        </p:nvSpPr>
        <p:spPr>
          <a:xfrm flipH="1">
            <a:off x="847725" y="2324100"/>
            <a:ext cx="66675" cy="7162800"/>
          </a:xfrm>
          <a:prstGeom prst="rect">
            <a:avLst/>
          </a:prstGeom>
          <a:solidFill>
            <a:srgbClr val="5F836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3" name="Google Shape;103;p2"/>
          <p:cNvSpPr txBox="1">
            <a:spLocks noGrp="1"/>
          </p:cNvSpPr>
          <p:nvPr>
            <p:ph type="sldNum" idx="12"/>
          </p:nvPr>
        </p:nvSpPr>
        <p:spPr>
          <a:xfrm>
            <a:off x="15697200" y="959352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40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2</a:t>
            </a:fld>
            <a:r>
              <a:rPr lang="en-US" sz="140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/10</a:t>
            </a:r>
            <a:endParaRPr sz="140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pic>
        <p:nvPicPr>
          <p:cNvPr id="2" name="Picture 2">
            <a:extLst>
              <a:ext uri="{FF2B5EF4-FFF2-40B4-BE49-F238E27FC236}">
                <a16:creationId xmlns:a16="http://schemas.microsoft.com/office/drawing/2014/main" id="{8996F5F2-E1B2-769D-FAD1-A55DCCBC5B2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39444" y="1157111"/>
            <a:ext cx="10033000" cy="7690556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6ED">
            <a:alpha val="73725"/>
          </a:srgbClr>
        </a:solidFill>
        <a:effectLst/>
      </p:bgPr>
    </p:bg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3"/>
          <p:cNvSpPr/>
          <p:nvPr/>
        </p:nvSpPr>
        <p:spPr>
          <a:xfrm>
            <a:off x="0" y="9258300"/>
            <a:ext cx="10983468" cy="1035566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0" name="Google Shape;110;p3"/>
          <p:cNvSpPr/>
          <p:nvPr/>
        </p:nvSpPr>
        <p:spPr>
          <a:xfrm>
            <a:off x="17630775" y="2476500"/>
            <a:ext cx="47625" cy="6553200"/>
          </a:xfrm>
          <a:prstGeom prst="rect">
            <a:avLst/>
          </a:prstGeom>
          <a:solidFill>
            <a:srgbClr val="5F836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3" name="Google Shape;113;p3"/>
          <p:cNvSpPr txBox="1">
            <a:spLocks noGrp="1"/>
          </p:cNvSpPr>
          <p:nvPr>
            <p:ph type="sldNum" idx="12"/>
          </p:nvPr>
        </p:nvSpPr>
        <p:spPr>
          <a:xfrm>
            <a:off x="15697200" y="959352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40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3</a:t>
            </a:fld>
            <a:r>
              <a:rPr lang="en-US" sz="140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/10</a:t>
            </a:r>
            <a:endParaRPr sz="140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pic>
        <p:nvPicPr>
          <p:cNvPr id="2" name="Picture 2">
            <a:extLst>
              <a:ext uri="{FF2B5EF4-FFF2-40B4-BE49-F238E27FC236}">
                <a16:creationId xmlns:a16="http://schemas.microsoft.com/office/drawing/2014/main" id="{218BE581-634E-3DD4-74F4-E09158B66CC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96443" y="592668"/>
            <a:ext cx="12073819" cy="8325554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6ED"/>
        </a:solidFill>
        <a:effectLst/>
      </p:bgPr>
    </p:bg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4"/>
          <p:cNvSpPr/>
          <p:nvPr/>
        </p:nvSpPr>
        <p:spPr>
          <a:xfrm>
            <a:off x="7284019" y="9251434"/>
            <a:ext cx="11003981" cy="1035566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0" name="Google Shape;120;p4"/>
          <p:cNvSpPr/>
          <p:nvPr/>
        </p:nvSpPr>
        <p:spPr>
          <a:xfrm flipH="1">
            <a:off x="847725" y="2324100"/>
            <a:ext cx="66675" cy="7162800"/>
          </a:xfrm>
          <a:prstGeom prst="rect">
            <a:avLst/>
          </a:prstGeom>
          <a:solidFill>
            <a:srgbClr val="5F836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3" name="Google Shape;123;p4"/>
          <p:cNvSpPr txBox="1">
            <a:spLocks noGrp="1"/>
          </p:cNvSpPr>
          <p:nvPr>
            <p:ph type="sldNum" idx="12"/>
          </p:nvPr>
        </p:nvSpPr>
        <p:spPr>
          <a:xfrm>
            <a:off x="15697200" y="959352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40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4</a:t>
            </a:fld>
            <a:r>
              <a:rPr lang="en-US" sz="140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/10</a:t>
            </a:r>
            <a:endParaRPr sz="140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pic>
        <p:nvPicPr>
          <p:cNvPr id="2" name="Picture 2">
            <a:extLst>
              <a:ext uri="{FF2B5EF4-FFF2-40B4-BE49-F238E27FC236}">
                <a16:creationId xmlns:a16="http://schemas.microsoft.com/office/drawing/2014/main" id="{B174A0EB-C90C-ED5A-2F11-406A201BBA8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05455" y="1495778"/>
            <a:ext cx="11264546" cy="7041444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6ED">
            <a:alpha val="46666"/>
          </a:srgbClr>
        </a:solidFill>
        <a:effectLst/>
      </p:bgPr>
    </p:bg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5"/>
          <p:cNvSpPr/>
          <p:nvPr/>
        </p:nvSpPr>
        <p:spPr>
          <a:xfrm>
            <a:off x="0" y="9258300"/>
            <a:ext cx="10983468" cy="1035566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0" name="Google Shape;130;p5"/>
          <p:cNvSpPr/>
          <p:nvPr/>
        </p:nvSpPr>
        <p:spPr>
          <a:xfrm>
            <a:off x="17630775" y="2476500"/>
            <a:ext cx="47625" cy="6553200"/>
          </a:xfrm>
          <a:prstGeom prst="rect">
            <a:avLst/>
          </a:prstGeom>
          <a:solidFill>
            <a:srgbClr val="5F836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3" name="Google Shape;133;p5"/>
          <p:cNvSpPr txBox="1">
            <a:spLocks noGrp="1"/>
          </p:cNvSpPr>
          <p:nvPr>
            <p:ph type="sldNum" idx="12"/>
          </p:nvPr>
        </p:nvSpPr>
        <p:spPr>
          <a:xfrm>
            <a:off x="15697200" y="959352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40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5</a:t>
            </a:fld>
            <a:r>
              <a:rPr lang="en-US" sz="140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/10</a:t>
            </a:r>
            <a:endParaRPr sz="140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pic>
        <p:nvPicPr>
          <p:cNvPr id="2" name="Picture 2">
            <a:extLst>
              <a:ext uri="{FF2B5EF4-FFF2-40B4-BE49-F238E27FC236}">
                <a16:creationId xmlns:a16="http://schemas.microsoft.com/office/drawing/2014/main" id="{8B95E292-20EB-7EA0-2EE4-A95224A9CAE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48556" y="790222"/>
            <a:ext cx="12835819" cy="7874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6ED"/>
        </a:solidFill>
        <a:effectLst/>
      </p:bgPr>
    </p:bg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6"/>
          <p:cNvSpPr/>
          <p:nvPr/>
        </p:nvSpPr>
        <p:spPr>
          <a:xfrm>
            <a:off x="7436419" y="9258300"/>
            <a:ext cx="10851581" cy="1035566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0" name="Google Shape;140;p6"/>
          <p:cNvSpPr/>
          <p:nvPr/>
        </p:nvSpPr>
        <p:spPr>
          <a:xfrm flipH="1">
            <a:off x="847725" y="2324100"/>
            <a:ext cx="66675" cy="7162800"/>
          </a:xfrm>
          <a:prstGeom prst="rect">
            <a:avLst/>
          </a:prstGeom>
          <a:solidFill>
            <a:srgbClr val="5F836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3" name="Google Shape;143;p6"/>
          <p:cNvSpPr txBox="1">
            <a:spLocks noGrp="1"/>
          </p:cNvSpPr>
          <p:nvPr>
            <p:ph type="sldNum" idx="12"/>
          </p:nvPr>
        </p:nvSpPr>
        <p:spPr>
          <a:xfrm>
            <a:off x="15697200" y="959352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40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6</a:t>
            </a:fld>
            <a:r>
              <a:rPr lang="en-US" sz="140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/10</a:t>
            </a:r>
            <a:endParaRPr sz="140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pic>
        <p:nvPicPr>
          <p:cNvPr id="2" name="Picture 2">
            <a:extLst>
              <a:ext uri="{FF2B5EF4-FFF2-40B4-BE49-F238E27FC236}">
                <a16:creationId xmlns:a16="http://schemas.microsoft.com/office/drawing/2014/main" id="{8697720F-7D75-2700-5468-0D8960B0A0A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56000" y="1580444"/>
            <a:ext cx="9980436" cy="7535334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6ED"/>
        </a:solidFill>
        <a:effectLst/>
      </p:bgPr>
    </p:bg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7"/>
          <p:cNvSpPr/>
          <p:nvPr/>
        </p:nvSpPr>
        <p:spPr>
          <a:xfrm>
            <a:off x="0" y="9258300"/>
            <a:ext cx="10983600" cy="10356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0" name="Google Shape;150;p7"/>
          <p:cNvSpPr/>
          <p:nvPr/>
        </p:nvSpPr>
        <p:spPr>
          <a:xfrm>
            <a:off x="741448" y="2838450"/>
            <a:ext cx="47625" cy="6419850"/>
          </a:xfrm>
          <a:prstGeom prst="rect">
            <a:avLst/>
          </a:prstGeom>
          <a:solidFill>
            <a:srgbClr val="5F836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3" name="Google Shape;153;p7"/>
          <p:cNvSpPr txBox="1">
            <a:spLocks noGrp="1"/>
          </p:cNvSpPr>
          <p:nvPr>
            <p:ph type="sldNum" idx="12"/>
          </p:nvPr>
        </p:nvSpPr>
        <p:spPr>
          <a:xfrm>
            <a:off x="15697200" y="959352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40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7</a:t>
            </a:fld>
            <a:r>
              <a:rPr lang="en-US" sz="140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/10</a:t>
            </a:r>
            <a:endParaRPr sz="140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pic>
        <p:nvPicPr>
          <p:cNvPr id="2" name="Picture 2">
            <a:extLst>
              <a:ext uri="{FF2B5EF4-FFF2-40B4-BE49-F238E27FC236}">
                <a16:creationId xmlns:a16="http://schemas.microsoft.com/office/drawing/2014/main" id="{68572EA2-E972-AB73-B7BB-57BEBF85E83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83557" y="1001888"/>
            <a:ext cx="11311818" cy="8085667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6ED"/>
        </a:solidFill>
        <a:effectLst/>
      </p:bgPr>
    </p:bg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8"/>
          <p:cNvSpPr/>
          <p:nvPr/>
        </p:nvSpPr>
        <p:spPr>
          <a:xfrm>
            <a:off x="0" y="9258300"/>
            <a:ext cx="18288001" cy="1035566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0" name="Google Shape;160;p8"/>
          <p:cNvSpPr/>
          <p:nvPr/>
        </p:nvSpPr>
        <p:spPr>
          <a:xfrm>
            <a:off x="741448" y="2838450"/>
            <a:ext cx="47625" cy="6419850"/>
          </a:xfrm>
          <a:prstGeom prst="rect">
            <a:avLst/>
          </a:prstGeom>
          <a:solidFill>
            <a:srgbClr val="5F836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3" name="Google Shape;163;p8"/>
          <p:cNvSpPr txBox="1">
            <a:spLocks noGrp="1"/>
          </p:cNvSpPr>
          <p:nvPr>
            <p:ph type="sldNum" idx="12"/>
          </p:nvPr>
        </p:nvSpPr>
        <p:spPr>
          <a:xfrm>
            <a:off x="15697200" y="959352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40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8</a:t>
            </a:fld>
            <a:r>
              <a:rPr lang="en-US" sz="140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/10</a:t>
            </a:r>
            <a:endParaRPr sz="140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pic>
        <p:nvPicPr>
          <p:cNvPr id="2" name="Picture 2">
            <a:extLst>
              <a:ext uri="{FF2B5EF4-FFF2-40B4-BE49-F238E27FC236}">
                <a16:creationId xmlns:a16="http://schemas.microsoft.com/office/drawing/2014/main" id="{2B9C41E0-2BA9-A823-72DA-0027A1CEB56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94000" y="959556"/>
            <a:ext cx="11077222" cy="8298744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6ED"/>
        </a:solidFill>
        <a:effectLst/>
      </p:bgPr>
    </p:bg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9"/>
          <p:cNvSpPr/>
          <p:nvPr/>
        </p:nvSpPr>
        <p:spPr>
          <a:xfrm>
            <a:off x="0" y="9258300"/>
            <a:ext cx="18288001" cy="1035566"/>
          </a:xfrm>
          <a:prstGeom prst="rect">
            <a:avLst/>
          </a:prstGeom>
          <a:solidFill>
            <a:srgbClr val="FFDE5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0" name="Google Shape;170;p9"/>
          <p:cNvSpPr/>
          <p:nvPr/>
        </p:nvSpPr>
        <p:spPr>
          <a:xfrm>
            <a:off x="741448" y="2838450"/>
            <a:ext cx="47625" cy="6419850"/>
          </a:xfrm>
          <a:prstGeom prst="rect">
            <a:avLst/>
          </a:prstGeom>
          <a:solidFill>
            <a:srgbClr val="5F836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3" name="Google Shape;173;p9"/>
          <p:cNvSpPr txBox="1">
            <a:spLocks noGrp="1"/>
          </p:cNvSpPr>
          <p:nvPr>
            <p:ph type="sldNum" idx="12"/>
          </p:nvPr>
        </p:nvSpPr>
        <p:spPr>
          <a:xfrm>
            <a:off x="15697200" y="959352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40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9</a:t>
            </a:fld>
            <a:r>
              <a:rPr lang="en-US" sz="140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/10</a:t>
            </a:r>
            <a:endParaRPr sz="140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pic>
        <p:nvPicPr>
          <p:cNvPr id="2" name="Picture 2">
            <a:extLst>
              <a:ext uri="{FF2B5EF4-FFF2-40B4-BE49-F238E27FC236}">
                <a16:creationId xmlns:a16="http://schemas.microsoft.com/office/drawing/2014/main" id="{597D02E4-E767-98B6-E4D9-F4B8C3C6FFA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75556" y="1114779"/>
            <a:ext cx="11791597" cy="7041444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37</Words>
  <Application>Microsoft Office PowerPoint</Application>
  <PresentationFormat>Custom</PresentationFormat>
  <Paragraphs>87</Paragraphs>
  <Slides>10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MATHI DEENA</cp:lastModifiedBy>
  <cp:revision>7</cp:revision>
  <dcterms:created xsi:type="dcterms:W3CDTF">2006-08-16T00:00:00Z</dcterms:created>
  <dcterms:modified xsi:type="dcterms:W3CDTF">2023-06-26T04:42:46Z</dcterms:modified>
</cp:coreProperties>
</file>